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90" r:id="rId6"/>
    <p:sldId id="289" r:id="rId7"/>
    <p:sldId id="288" r:id="rId8"/>
    <p:sldId id="291" r:id="rId9"/>
    <p:sldId id="292" r:id="rId10"/>
    <p:sldId id="293" r:id="rId11"/>
    <p:sldId id="260" r:id="rId12"/>
    <p:sldId id="294" r:id="rId13"/>
    <p:sldId id="286" r:id="rId14"/>
    <p:sldId id="287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Nunit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4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8b76d65a_4_1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78b76d65a_4_1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88a3598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788a3598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88a3598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788a3598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88a3598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88a3598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88a3598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788a3598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78b76d65a_4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78b76d65a_4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78b76d65a_4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78b76d65a_4_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 dirty="0"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../Fahad%20Cafe/index.html" TargetMode="External"/><Relationship Id="rId2" Type="http://schemas.openxmlformats.org/officeDocument/2006/relationships/hyperlink" Target="file:///C:\Users\Fahad\Desktop\Fahad%20Cafe\index.html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sponsivegridsystem.com/" TargetMode="External"/><Relationship Id="rId7" Type="http://schemas.openxmlformats.org/officeDocument/2006/relationships/hyperlink" Target="http://thestocks.i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exels.com/" TargetMode="External"/><Relationship Id="rId5" Type="http://schemas.openxmlformats.org/officeDocument/2006/relationships/hyperlink" Target="https://www.foodiesfeed.com/" TargetMode="External"/><Relationship Id="rId4" Type="http://schemas.openxmlformats.org/officeDocument/2006/relationships/hyperlink" Target="https://fonts.googl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title"/>
          </p:nvPr>
        </p:nvSpPr>
        <p:spPr>
          <a:xfrm>
            <a:off x="1385850" y="1535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Fahad Café Website Application </a:t>
            </a:r>
            <a:endParaRPr sz="2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Markup Language</a:t>
            </a:r>
            <a:endParaRPr sz="3200" b="1" dirty="0"/>
          </a:p>
        </p:txBody>
      </p:sp>
      <p:sp>
        <p:nvSpPr>
          <p:cNvPr id="129" name="Google Shape;129;p13"/>
          <p:cNvSpPr txBox="1">
            <a:spLocks noGrp="1"/>
          </p:cNvSpPr>
          <p:nvPr>
            <p:ph type="body" idx="1"/>
          </p:nvPr>
        </p:nvSpPr>
        <p:spPr>
          <a:xfrm>
            <a:off x="1385850" y="2977525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 436</a:t>
            </a:r>
            <a:endParaRPr sz="1800"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800" dirty="0"/>
              <a:t>Fall</a:t>
            </a:r>
            <a:r>
              <a:rPr lang="en" sz="1800" dirty="0"/>
              <a:t> 2018</a:t>
            </a:r>
            <a:endParaRPr sz="1800" dirty="0"/>
          </a:p>
        </p:txBody>
      </p:sp>
      <p:sp>
        <p:nvSpPr>
          <p:cNvPr id="130" name="Google Shape;130;p13"/>
          <p:cNvSpPr txBox="1"/>
          <p:nvPr/>
        </p:nvSpPr>
        <p:spPr>
          <a:xfrm>
            <a:off x="565175" y="4636425"/>
            <a:ext cx="21072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Fahad</a:t>
            </a:r>
            <a:endParaRPr dirty="0"/>
          </a:p>
        </p:txBody>
      </p:sp>
      <p:sp>
        <p:nvSpPr>
          <p:cNvPr id="131" name="Google Shape;131;p13"/>
          <p:cNvSpPr txBox="1"/>
          <p:nvPr/>
        </p:nvSpPr>
        <p:spPr>
          <a:xfrm>
            <a:off x="3094800" y="4636425"/>
            <a:ext cx="21996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Dr. </a:t>
            </a:r>
            <a:r>
              <a:rPr lang="en-US" dirty="0">
                <a:solidFill>
                  <a:srgbClr val="FFFFFF"/>
                </a:solidFill>
              </a:rPr>
              <a:t>Nick Hayward</a:t>
            </a:r>
            <a:r>
              <a:rPr lang="en" dirty="0"/>
              <a:t>​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99346-6FAE-4F5B-B8D6-EA71140E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My Ideas Before Designing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9390C-8941-48BC-90AF-CDC007300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5E499A4-BFAF-45B7-9039-AB672F41B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886857"/>
            <a:ext cx="7577364" cy="26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819150" y="4678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lang="en-US" dirty="0"/>
              <a:t>XML Menu Tree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4F631D-9761-43EF-AAC2-0C23CF57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" t="17321"/>
          <a:stretch/>
        </p:blipFill>
        <p:spPr>
          <a:xfrm>
            <a:off x="1233714" y="1422450"/>
            <a:ext cx="6676571" cy="27523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F7789-7643-424F-8F2A-7BF2D6E2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My Website so far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AEFA2-2862-41BB-8894-D59A529677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 action="ppaction://hlinkfile"/>
              </a:rPr>
              <a:t>index</a:t>
            </a:r>
            <a:r>
              <a:rPr lang="en-US" dirty="0">
                <a:hlinkClick r:id="rId3" action="ppaction://hlinkfile"/>
              </a:rPr>
              <a:t>..\..\Fahad Cafe\index.html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542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>
            <a:spLocks noGrp="1"/>
          </p:cNvSpPr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END.</a:t>
            </a:r>
            <a:endParaRPr/>
          </a:p>
        </p:txBody>
      </p:sp>
      <p:sp>
        <p:nvSpPr>
          <p:cNvPr id="357" name="Google Shape;357;p44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819150" y="4575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lang="en-US" dirty="0"/>
              <a:t>Define My Project</a:t>
            </a:r>
            <a:endParaRPr dirty="0"/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1"/>
          </p:nvPr>
        </p:nvSpPr>
        <p:spPr>
          <a:xfrm>
            <a:off x="819150" y="12365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>
                <a:solidFill>
                  <a:srgbClr val="404040"/>
                </a:solidFill>
              </a:rPr>
              <a:t>What is the goal of my project</a:t>
            </a:r>
            <a:endParaRPr sz="2400" dirty="0">
              <a:solidFill>
                <a:srgbClr val="404040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/>
              <a:t>F</a:t>
            </a:r>
            <a:r>
              <a:rPr lang="en" sz="1800" dirty="0"/>
              <a:t>uture business</a:t>
            </a:r>
          </a:p>
          <a:p>
            <a:pPr lvl="1" indent="-342900">
              <a:spcBef>
                <a:spcPts val="0"/>
              </a:spcBef>
              <a:buSzPts val="1800"/>
            </a:pPr>
            <a:r>
              <a:rPr lang="en-US" sz="1800" dirty="0"/>
              <a:t>to provide communities with the ability to access the Internet, enjoy a cup of coffee, and share experiences in a comfortable atmosphere</a:t>
            </a:r>
          </a:p>
          <a:p>
            <a:pPr lvl="1" indent="-342900">
              <a:spcBef>
                <a:spcPts val="0"/>
              </a:spcBef>
              <a:buSzPts val="1800"/>
            </a:pPr>
            <a:r>
              <a:rPr lang="en-US" sz="1800" dirty="0"/>
              <a:t> to let customers feel appreciated, supported and satisfied, every time they come in.</a:t>
            </a:r>
            <a:endParaRPr sz="1800" dirty="0"/>
          </a:p>
          <a:p>
            <a:pPr marL="457200" lvl="0" indent="-381000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404040"/>
              </a:buClr>
              <a:buSzPts val="2400"/>
              <a:buChar char="●"/>
            </a:pPr>
            <a:r>
              <a:rPr lang="en" sz="2400" dirty="0">
                <a:solidFill>
                  <a:srgbClr val="404040"/>
                </a:solidFill>
              </a:rPr>
              <a:t> </a:t>
            </a:r>
            <a:r>
              <a:rPr lang="en-US" sz="2400" dirty="0">
                <a:solidFill>
                  <a:srgbClr val="404040"/>
                </a:solidFill>
              </a:rPr>
              <a:t>What is my audience</a:t>
            </a: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○"/>
            </a:pPr>
            <a:r>
              <a:rPr lang="en-US" sz="1800" dirty="0">
                <a:solidFill>
                  <a:srgbClr val="404040"/>
                </a:solidFill>
              </a:rPr>
              <a:t>This website is targeting ( All ages)</a:t>
            </a:r>
          </a:p>
          <a:p>
            <a:pPr marL="0" lvl="0" indent="0">
              <a:spcBef>
                <a:spcPts val="200"/>
              </a:spcBef>
              <a:spcAft>
                <a:spcPts val="1600"/>
              </a:spcAft>
              <a:buNone/>
            </a:pP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819150" y="5091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lang="en-US" dirty="0"/>
              <a:t>Plan Out Everything</a:t>
            </a:r>
            <a:endParaRPr dirty="0"/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739950" y="129227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There is some text in the websites, images , icon, maps</a:t>
            </a:r>
          </a:p>
          <a:p>
            <a:pPr indent="-342900">
              <a:buSzPts val="1800"/>
            </a:pPr>
            <a:r>
              <a:rPr lang="en-US" sz="1800" dirty="0"/>
              <a:t>Websites that I’m going to use </a:t>
            </a: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http://www.responsivegridsystem.com/</a:t>
            </a:r>
            <a:r>
              <a:rPr lang="en-US" sz="1800" dirty="0"/>
              <a:t> </a:t>
            </a:r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</a:t>
            </a:r>
            <a:r>
              <a:rPr lang="en-US" sz="1800" dirty="0"/>
              <a:t> - </a:t>
            </a:r>
            <a:r>
              <a:rPr lang="en-US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https://www.foodiesfeed.com/</a:t>
            </a:r>
            <a:r>
              <a:rPr lang="en-US" sz="1800" dirty="0"/>
              <a:t> - </a:t>
            </a:r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https://www.pexels.com/</a:t>
            </a:r>
            <a:r>
              <a:rPr lang="en-US" sz="1800" dirty="0"/>
              <a:t> - </a:t>
            </a:r>
            <a:r>
              <a:rPr lang="en-US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http://thestocks.im/</a:t>
            </a:r>
            <a:r>
              <a:rPr lang="en-US" sz="1800" dirty="0"/>
              <a:t> - all of them are free to use.</a:t>
            </a:r>
          </a:p>
          <a:p>
            <a:pPr indent="-342900">
              <a:buSzPts val="1800"/>
            </a:pPr>
            <a:r>
              <a:rPr lang="en-US" sz="1800" dirty="0"/>
              <a:t>For social media icons and other icons: https://ionicons.com/ </a:t>
            </a:r>
          </a:p>
          <a:p>
            <a:pPr indent="-342900">
              <a:buSzPts val="1800"/>
            </a:pPr>
            <a:r>
              <a:rPr lang="en-US" sz="1800" dirty="0"/>
              <a:t>For the menu part, I'm going to use Starbucks or Dunkin Donuts menu There is a navigation part where people can sign up, reserving table, exploring the menu and seeing other’s people reviews about the café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sz="18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sz="18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sz="18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sz="1800" dirty="0"/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" sz="1800" dirty="0"/>
            </a:br>
            <a:endParaRPr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title"/>
          </p:nvPr>
        </p:nvSpPr>
        <p:spPr>
          <a:xfrm>
            <a:off x="819150" y="3744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lang="en-US" dirty="0"/>
              <a:t>Sketch My Ideas Before Designing 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407A97-5961-44A9-B153-68DF8B278F3C}"/>
              </a:ext>
            </a:extLst>
          </p:cNvPr>
          <p:cNvSpPr/>
          <p:nvPr/>
        </p:nvSpPr>
        <p:spPr>
          <a:xfrm>
            <a:off x="889200" y="1329075"/>
            <a:ext cx="5000400" cy="31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buSzPts val="1800"/>
              <a:buChar char="●"/>
            </a:pPr>
            <a:r>
              <a:rPr lang="en-US" dirty="0"/>
              <a:t>Get inspired by responsive design websites </a:t>
            </a:r>
          </a:p>
        </p:txBody>
      </p:sp>
      <p:pic>
        <p:nvPicPr>
          <p:cNvPr id="4" name="Picture 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950F6947-4E7B-496C-A723-8C8BBE75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735" y="1815191"/>
            <a:ext cx="5148036" cy="26635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FA37A-2513-4786-8511-C8F6ACADC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My Ideas Before Designing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58B6C-4F47-4921-BF3D-D59346017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99CD103C-9A58-4638-A946-21036500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34" y="1990725"/>
            <a:ext cx="6055180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28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89820-7548-4045-847B-F45A19C4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My Ideas Before Designing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DBEAB-24C4-46A0-901C-667F8001F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B4A8FF45-8AD7-4DC7-934E-9048B9FEE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14" y="1800200"/>
            <a:ext cx="6828972" cy="27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4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99346-6FAE-4F5B-B8D6-EA71140E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My Ideas Before Designing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9390C-8941-48BC-90AF-CDC007300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4853C767-B1B7-4979-8A15-8918C77B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4" y="1770096"/>
            <a:ext cx="6132286" cy="277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24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99346-6FAE-4F5B-B8D6-EA71140E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My Ideas Before Designing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9390C-8941-48BC-90AF-CDC007300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06544202-71FB-4DD2-81CE-916109C32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930401"/>
            <a:ext cx="7141029" cy="26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54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99346-6FAE-4F5B-B8D6-EA71140E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My Ideas Before Designing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9390C-8941-48BC-90AF-CDC007300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7A74CB9F-FF5C-4317-BC02-DDD998E12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06" y="1800200"/>
            <a:ext cx="3595008" cy="2696256"/>
          </a:xfrm>
          <a:prstGeom prst="rect">
            <a:avLst/>
          </a:prstGeom>
        </p:spPr>
      </p:pic>
      <p:pic>
        <p:nvPicPr>
          <p:cNvPr id="8" name="Picture 7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7FB0B477-0C00-46FC-B0C4-13D89B77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20" y="1800200"/>
            <a:ext cx="4048966" cy="27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80548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273</Words>
  <Application>Microsoft Office PowerPoint</Application>
  <PresentationFormat>On-screen Show (16:9)</PresentationFormat>
  <Paragraphs>38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Nunito</vt:lpstr>
      <vt:lpstr>Arial</vt:lpstr>
      <vt:lpstr>Shift</vt:lpstr>
      <vt:lpstr>Fahad Café Website Application  Markup Language</vt:lpstr>
      <vt:lpstr>Define My Project</vt:lpstr>
      <vt:lpstr>Plan Out Everything</vt:lpstr>
      <vt:lpstr>Sketch My Ideas Before Designing </vt:lpstr>
      <vt:lpstr>Sketch My Ideas Before Designing </vt:lpstr>
      <vt:lpstr>Sketch My Ideas Before Designing </vt:lpstr>
      <vt:lpstr>Sketch My Ideas Before Designing </vt:lpstr>
      <vt:lpstr>Sketch My Ideas Before Designing </vt:lpstr>
      <vt:lpstr>Sketch My Ideas Before Designing </vt:lpstr>
      <vt:lpstr>Sketch My Ideas Before Designing </vt:lpstr>
      <vt:lpstr>XML Menu Tree </vt:lpstr>
      <vt:lpstr>My Website so far</vt:lpstr>
      <vt:lpstr>Q&amp;A</vt:lpstr>
      <vt:lpstr>END.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Fahad Café website Application  Markup Language</dc:title>
  <cp:lastModifiedBy>Fahad Alharbi</cp:lastModifiedBy>
  <cp:revision>20</cp:revision>
  <dcterms:modified xsi:type="dcterms:W3CDTF">2018-09-25T01:55:44Z</dcterms:modified>
</cp:coreProperties>
</file>